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59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8342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759750"/>
            <a:ext cx="8229600" cy="176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What are the main components of the class, and how do they all fit together? i.e. techniques, research, and tools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938325"/>
            <a:ext cx="8229600" cy="138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What are some more examples of: </a:t>
            </a:r>
          </a:p>
          <a:p>
            <a:pPr marL="457200" lvl="0" indent="-4191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task vs scenario?</a:t>
            </a:r>
          </a:p>
          <a:p>
            <a:pPr marL="457200" lvl="0" indent="-4191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"/>
              <a:t>heuristic vs violation?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921500"/>
            <a:ext cx="8229600" cy="1300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How should we approach heuristic evaluations under a time constraint, e.g. the midterm?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879950"/>
            <a:ext cx="8229600" cy="138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Where are some good places to start when designing or analyzing an interface? 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879950"/>
            <a:ext cx="8229600" cy="138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What are the best practices among lo-fi, med-fi, and hi-fi prototyping?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On-screen Show (16:9)</PresentationFormat>
  <Paragraphs>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dark-gradient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James Landay</cp:lastModifiedBy>
  <cp:revision>1</cp:revision>
  <dcterms:modified xsi:type="dcterms:W3CDTF">2014-11-11T21:35:43Z</dcterms:modified>
</cp:coreProperties>
</file>