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82" d="100"/>
          <a:sy n="182" d="100"/>
        </p:scale>
        <p:origin x="-120" y="-1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54117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CS 147: HCI+D – UI Design, Prototyping, and Evaluation, Autumn 2014</a:t>
            </a:r>
          </a:p>
          <a:p>
            <a:r>
              <a:rPr lang="en-US" dirty="0"/>
              <a:t>Prof. James A. Landay</a:t>
            </a:r>
          </a:p>
          <a:p>
            <a:r>
              <a:rPr lang="en-US" dirty="0"/>
              <a:t>Stanford University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10/7/2014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A437C-76F4-8840-8E9A-CDF76C248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9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77640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s://www.youtube.com/watch?v=qEtlms4au2A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 b="1">
                <a:solidFill>
                  <a:srgbClr val="333333"/>
                </a:solidFill>
              </a:rPr>
              <a:t>Warm up: This is an exercise on accepting offers and building on them. </a:t>
            </a:r>
            <a:r>
              <a:rPr lang="en" sz="1000">
                <a:solidFill>
                  <a:srgbClr val="333333"/>
                </a:solidFill>
              </a:rPr>
              <a:t>This activity highlights the basis of all collaborative teamwork and group creativity.  And since you don't know what the person ahead of you will say, you can't plan ahead -  just like an actual user interview!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>
                <a:solidFill>
                  <a:srgbClr val="333333"/>
                </a:solidFill>
              </a:rPr>
              <a:t>Basic rule: we build a story one sentence at a time.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 b="1">
                <a:solidFill>
                  <a:srgbClr val="222222"/>
                </a:solidFill>
              </a:rPr>
              <a:t>Makiko and Jess enact one example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 i="1">
                <a:solidFill>
                  <a:srgbClr val="222222"/>
                </a:solidFill>
              </a:rPr>
              <a:t>Pretend you came up with this in the moment</a:t>
            </a:r>
          </a:p>
          <a:p>
            <a:pPr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>
                <a:solidFill>
                  <a:srgbClr val="222222"/>
                </a:solidFill>
              </a:rPr>
              <a:t>A: Are we theerreee yettttt</a:t>
            </a:r>
          </a:p>
          <a:p>
            <a:pPr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>
                <a:solidFill>
                  <a:srgbClr val="222222"/>
                </a:solidFill>
              </a:rPr>
              <a:t>B: Not yet, we just got back on the road from IN N Out!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 sz="1000">
                <a:solidFill>
                  <a:srgbClr val="222222"/>
                </a:solidFill>
              </a:rPr>
              <a:t>A: But Daaaaad I wanna go potty againnnn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 sz="1000" b="1">
              <a:solidFill>
                <a:srgbClr val="333333"/>
              </a:solidFill>
            </a:endParaRPr>
          </a:p>
          <a:p>
            <a:pPr lvl="0" rtl="0">
              <a:lnSpc>
                <a:spcPct val="130909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 b="1">
                <a:solidFill>
                  <a:srgbClr val="333333"/>
                </a:solidFill>
              </a:rPr>
              <a:t>these behaviors are to be avoided. It is best to alert the group to these No Nos up front:</a:t>
            </a:r>
          </a:p>
          <a:p>
            <a:pPr marL="457200" lvl="0" indent="-292100" rtl="0">
              <a:lnSpc>
                <a:spcPct val="130909"/>
              </a:lnSpc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AutoNum type="arabicPeriod"/>
            </a:pPr>
            <a:r>
              <a:rPr lang="en" sz="1000">
                <a:solidFill>
                  <a:srgbClr val="333333"/>
                </a:solidFill>
              </a:rPr>
              <a:t>Do not argue with the what was just added to the story. *BAD EXAMPLE: Are we there yetttt? &gt; What are you talking about?</a:t>
            </a:r>
          </a:p>
          <a:p>
            <a:pPr marL="457200" lvl="0" indent="-292100" rtl="0">
              <a:lnSpc>
                <a:spcPct val="130909"/>
              </a:lnSpc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AutoNum type="arabicPeriod" startAt="2"/>
            </a:pPr>
            <a:r>
              <a:rPr lang="en" sz="1000">
                <a:solidFill>
                  <a:srgbClr val="333333"/>
                </a:solidFill>
              </a:rPr>
              <a:t>Do not question what was just added to the story. Questioning in this game is really a kind of argument because the action stops cold and nothing is added.  People should say the first thing on their minds, the sillier the better.  </a:t>
            </a:r>
          </a:p>
          <a:p>
            <a:pPr marL="457200" lvl="0" indent="-292100" rtl="0">
              <a:lnSpc>
                <a:spcPct val="130909"/>
              </a:lnSpc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AutoNum type="arabicPeriod" startAt="3"/>
            </a:pPr>
            <a:r>
              <a:rPr lang="en" sz="1000">
                <a:solidFill>
                  <a:srgbClr val="333333"/>
                </a:solidFill>
              </a:rPr>
              <a:t>Do not hesitate. 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 sz="1000" b="1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/>
              <a:t>Make sure you take questions. 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/>
              <a:t>Make sure you take questions. 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Then say go! and cut them off at exactly 15 seconds. I recommend  this timer: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https://www.youtube.com/watch?v=qEtlms4au2A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30909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At the end, ask for a few pairs to share their sequence. Then give feedback. Repeat activity twice, maybe three times.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1. body and speech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2. pause after users answer. silence makes people uncomfortable, and they usually add on the juicy stuff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no judging!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4. “Wow can you tell me more?” “That sounds really hard!” (works for cocktail parties too)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5.  "Do you think that AppX helps you with Y?"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6. Stories are great! (when possible, get users to tell anecdotes)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/>
              <a:t>Split the teams into the above roles. 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/>
              <a:t>Interviewer leads the discussion (remember to use the Master-APpre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r>
              <a:rPr lang="en"/>
              <a:t>note takers intervene when necessary</a:t>
            </a:r>
          </a:p>
          <a:p>
            <a:pPr lvl="0" rtl="0">
              <a:lnSpc>
                <a:spcPct val="130909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XqEvIeQTpSM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Please sit with your team + studio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773224" y="1063375"/>
            <a:ext cx="534445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3866150" y="3320700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Learning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2176200" y="3024400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Information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5632450" y="2274875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Discovery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3866150" y="3800700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Motivation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5632450" y="3024400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Creation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2099850" y="2274862"/>
            <a:ext cx="11586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Crowd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3672562" y="2840687"/>
            <a:ext cx="16221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Sustainability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3672562" y="2360675"/>
            <a:ext cx="1622100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Behavioral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Interviewers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are concerned with how young people use social media. Interview the subject to gauge his/her current perspective (experience, struggles, likes/dislikes...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Feedback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458900" y="1919175"/>
            <a:ext cx="6226200" cy="105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worked and what didn’t work?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10818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Accepting offers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6104450" y="5651000"/>
            <a:ext cx="303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Image source: Zenmirror.wordpress.com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10818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Objective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6104450" y="5651000"/>
            <a:ext cx="303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Image source: Zenmirror.wordpress.com</a:t>
            </a:r>
          </a:p>
        </p:txBody>
      </p:sp>
      <p:sp>
        <p:nvSpPr>
          <p:cNvPr id="47" name="Shape 47"/>
          <p:cNvSpPr/>
          <p:nvPr/>
        </p:nvSpPr>
        <p:spPr>
          <a:xfrm>
            <a:off x="0" y="1757925"/>
            <a:ext cx="9144000" cy="2214900"/>
          </a:xfrm>
          <a:prstGeom prst="rect">
            <a:avLst/>
          </a:prstGeom>
          <a:solidFill>
            <a:srgbClr val="000000">
              <a:alpha val="7124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/>
          <p:nvPr/>
        </p:nvSpPr>
        <p:spPr>
          <a:xfrm>
            <a:off x="892050" y="2146825"/>
            <a:ext cx="7359899" cy="11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Tell a story in 15 seconds,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using 3 back and forth sentences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650" y="789125"/>
            <a:ext cx="7700700" cy="377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Within 3 sentences, you should show the context: 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buChar char="-"/>
            </a:pPr>
            <a:r>
              <a:rPr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who</a:t>
            </a:r>
            <a:r>
              <a:rPr lang="en" sz="2400">
                <a:latin typeface="Lato"/>
                <a:ea typeface="Lato"/>
                <a:cs typeface="Lato"/>
                <a:sym typeface="Lato"/>
              </a:rPr>
              <a:t> (and the relationship)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buChar char="-"/>
            </a:pPr>
            <a:r>
              <a:rPr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what</a:t>
            </a:r>
            <a:r>
              <a:rPr lang="en" sz="2400">
                <a:latin typeface="Lato"/>
                <a:ea typeface="Lato"/>
                <a:cs typeface="Lato"/>
                <a:sym typeface="Lato"/>
              </a:rPr>
              <a:t> (the topic concerning you)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buChar char="-"/>
            </a:pPr>
            <a:r>
              <a:rPr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where</a:t>
            </a:r>
            <a:r>
              <a:rPr lang="en" sz="2400">
                <a:latin typeface="Lato"/>
                <a:ea typeface="Lato"/>
                <a:cs typeface="Lato"/>
                <a:sym typeface="Lato"/>
              </a:rPr>
              <a:t> (your location, environment)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buChar char="-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etc.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5842000" y="4794000"/>
            <a:ext cx="5397600" cy="34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FFFFFF"/>
                </a:solidFill>
              </a:rPr>
              <a:t>Person designed by Kyle Tezak from the Noun Project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Your turn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5842000" y="4794000"/>
            <a:ext cx="5397600" cy="34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FFFFFF"/>
                </a:solidFill>
              </a:rPr>
              <a:t>Person designed by Kyle Tezak from the Noun Project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4200" y="2261525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8975" y="2261525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367450" y="3459726"/>
            <a:ext cx="18039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Form pairs!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>
            <a:hlinkClick r:id="rId3"/>
          </p:cNvPr>
          <p:cNvSpPr/>
          <p:nvPr/>
        </p:nvSpPr>
        <p:spPr>
          <a:xfrm>
            <a:off x="1143000" y="0"/>
            <a:ext cx="6858008" cy="51435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2088725" y="19481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Needfinding Exercise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438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Tips for effective user research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482750"/>
            <a:ext cx="8229600" cy="310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1. Build rapport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2. Awkward silences are great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3. Embrace the user’s perspective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4. Listen more, talk less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5. Minimize leading questions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6. Stories are great!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7. Steer the focus</a:t>
            </a:r>
          </a:p>
          <a:p>
            <a:pPr>
              <a:spcBef>
                <a:spcPts val="0"/>
              </a:spcBef>
              <a:buNone/>
            </a:pPr>
            <a:endParaRPr sz="2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Your turn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842000" y="4794000"/>
            <a:ext cx="5397600" cy="34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>
                <a:solidFill>
                  <a:srgbClr val="FFFFFF"/>
                </a:solidFill>
              </a:rPr>
              <a:t>Person designed by Kyle Tezak from the Noun Project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0525" y="197115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0850" y="1971150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24825" y="3114076"/>
            <a:ext cx="18039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Interviewer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5925" y="1971150"/>
            <a:ext cx="9525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2785150" y="3114076"/>
            <a:ext cx="18039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Note Taker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X 2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3"/>
          </p:nvPr>
        </p:nvSpPr>
        <p:spPr>
          <a:xfrm>
            <a:off x="6180225" y="3114076"/>
            <a:ext cx="18039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User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4"/>
          </p:nvPr>
        </p:nvSpPr>
        <p:spPr>
          <a:xfrm>
            <a:off x="4376325" y="2291101"/>
            <a:ext cx="1803900" cy="56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569</Words>
  <Application>Microsoft Macintosh PowerPoint</Application>
  <PresentationFormat>On-screen Show (16:9)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dark-gradient</vt:lpstr>
      <vt:lpstr>Please sit with your team + studio</vt:lpstr>
      <vt:lpstr>Accepting offers</vt:lpstr>
      <vt:lpstr>Objective</vt:lpstr>
      <vt:lpstr>PowerPoint Presentation</vt:lpstr>
      <vt:lpstr>Your turn</vt:lpstr>
      <vt:lpstr>PowerPoint Presentation</vt:lpstr>
      <vt:lpstr>Needfinding Exercise</vt:lpstr>
      <vt:lpstr>Tips for effective user research</vt:lpstr>
      <vt:lpstr>Your turn</vt:lpstr>
      <vt:lpstr>Interviewers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sit with your team + studio</dc:title>
  <cp:lastModifiedBy>James Landay</cp:lastModifiedBy>
  <cp:revision>2</cp:revision>
  <cp:lastPrinted>2014-10-09T23:10:40Z</cp:lastPrinted>
  <dcterms:modified xsi:type="dcterms:W3CDTF">2014-10-09T23:10:43Z</dcterms:modified>
</cp:coreProperties>
</file>